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D5E9"/>
    <a:srgbClr val="C8D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62820" y="-4576"/>
            <a:ext cx="9243331" cy="6858000"/>
          </a:xfrm>
          <a:prstGeom prst="rect">
            <a:avLst/>
          </a:prstGeom>
          <a:gradFill flip="none" rotWithShape="1">
            <a:gsLst>
              <a:gs pos="0">
                <a:srgbClr val="C8D9FC">
                  <a:shade val="30000"/>
                  <a:satMod val="115000"/>
                </a:srgbClr>
              </a:gs>
              <a:gs pos="50000">
                <a:srgbClr val="C8D9FC">
                  <a:shade val="67500"/>
                  <a:satMod val="115000"/>
                </a:srgbClr>
              </a:gs>
              <a:gs pos="100000">
                <a:srgbClr val="C8D9FC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20" b="93320" l="9507" r="918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40" t="20980" r="8325" b="6687"/>
          <a:stretch/>
        </p:blipFill>
        <p:spPr bwMode="auto">
          <a:xfrm>
            <a:off x="179512" y="-99392"/>
            <a:ext cx="2253996" cy="131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85800" y="98610"/>
            <a:ext cx="3736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Обучение за наш счет – квалификация в Ваш актив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бесплатно научим вас работать на подъемнике, а вы получите не просто «корочку», а легитимное удостоверение, внесенное в государственный </a:t>
            </a:r>
            <a:r>
              <a:rPr lang="ru-RU" dirty="0" smtClean="0"/>
              <a:t>реестр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72945"/>
            <a:ext cx="2490264" cy="3320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" y="1177068"/>
            <a:ext cx="9023951" cy="15302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035" y="88943"/>
            <a:ext cx="2058467" cy="92070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59832" y="2996952"/>
            <a:ext cx="5992670" cy="9361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Курс: «Рабочий люльки, находящийся на подъемнике (вышке)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31840" y="4149080"/>
            <a:ext cx="5920661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Онлайн-обучение 72 часа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/>
              <a:t>По завершении обучения: удостоверение, свидетельство о профессии рабочего, протокол проверки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86638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62</Words>
  <Application>Microsoft Office PowerPoint</Application>
  <PresentationFormat>Экран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2025-09-22T09:49:57Z</dcterms:created>
  <dcterms:modified xsi:type="dcterms:W3CDTF">2025-09-22T10:26:06Z</dcterms:modified>
</cp:coreProperties>
</file>