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266" y="-99392"/>
            <a:ext cx="5404254" cy="7056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0" y="548680"/>
            <a:ext cx="3517064" cy="157310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92" y="2857875"/>
            <a:ext cx="826386" cy="57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53978" y="2789494"/>
            <a:ext cx="2721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</a:t>
            </a:r>
            <a:r>
              <a:rPr lang="ru-RU" sz="2000" dirty="0" smtClean="0"/>
              <a:t>. Екатеринбург, </a:t>
            </a:r>
          </a:p>
          <a:p>
            <a:r>
              <a:rPr lang="ru-RU" sz="2000" dirty="0" smtClean="0"/>
              <a:t>ул. Контролеров, д. 13</a:t>
            </a:r>
            <a:endParaRPr lang="ru-RU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65" y="3933056"/>
            <a:ext cx="409955" cy="409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75080" y="3696680"/>
            <a:ext cx="2028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+7 (343) 292-00-10</a:t>
            </a:r>
          </a:p>
          <a:p>
            <a:r>
              <a:rPr lang="ru-RU" dirty="0" smtClean="0"/>
              <a:t>+7 (958) 136-12-79</a:t>
            </a:r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29" y="4361267"/>
            <a:ext cx="2276693" cy="227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39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компании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531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Наша миссия заключается в предоставлении качественных и надежных решений для аренды подъемников, обеспечивая безопасность и эффективность в работе наших клиентов. Мы стремимся: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- Обеспечить высококачественное обслуживание и поддержку на всех этапах </a:t>
            </a:r>
            <a:r>
              <a:rPr lang="ru-RU" dirty="0" smtClean="0"/>
              <a:t>аренды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Предоставить современное и безопасное оборудование, соответствующее всем </a:t>
            </a:r>
            <a:r>
              <a:rPr lang="ru-RU" dirty="0" smtClean="0"/>
              <a:t>стандартам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Способствовать росту и успешному выполнению проектов наших клиентов, поддерживая их на каждом </a:t>
            </a:r>
            <a:r>
              <a:rPr lang="ru-RU" dirty="0" smtClean="0"/>
              <a:t>шаге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Установить долгосрочные партнерские отношения с клиентами, основанные на доверии и взаимовыгодном </a:t>
            </a:r>
            <a:r>
              <a:rPr lang="ru-RU" dirty="0" smtClean="0"/>
              <a:t>сотрудничестве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Наша работа </a:t>
            </a:r>
            <a:r>
              <a:rPr lang="ru-RU" dirty="0"/>
              <a:t>позволяет нашим клиентам достигать новых высот в их бизнесе!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-50112" y="-37648"/>
            <a:ext cx="9217024" cy="6995040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92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4" r="1997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0936" y="1293896"/>
            <a:ext cx="2617159" cy="31364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33" b="21200"/>
          <a:stretch/>
        </p:blipFill>
        <p:spPr>
          <a:xfrm>
            <a:off x="395536" y="1412776"/>
            <a:ext cx="2284327" cy="2592288"/>
          </a:xfrm>
          <a:prstGeom prst="rect">
            <a:avLst/>
          </a:prstGeom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846" y="3331606"/>
            <a:ext cx="2448272" cy="290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095" y="2550914"/>
            <a:ext cx="3621087" cy="290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 descr="C:\Users\User\OneDrive\Рабочий стол\Маркетинг\фото\1623 Максим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61"/>
          <a:stretch/>
        </p:blipFill>
        <p:spPr bwMode="auto">
          <a:xfrm>
            <a:off x="3296947" y="2733092"/>
            <a:ext cx="2823382" cy="254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408540"/>
            <a:ext cx="1866685" cy="284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11760" y="145312"/>
            <a:ext cx="3954292" cy="8640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А Р Е Н Д А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847" y="728822"/>
            <a:ext cx="2015594" cy="2268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452" y="886137"/>
            <a:ext cx="1518383" cy="20245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5194" y="6093296"/>
            <a:ext cx="26050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от 1900 рублей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61518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4" r="21653"/>
          <a:stretch/>
        </p:blipFill>
        <p:spPr bwMode="auto">
          <a:xfrm>
            <a:off x="-828599" y="1837"/>
            <a:ext cx="9972600" cy="685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77481" y="230976"/>
            <a:ext cx="3960440" cy="10801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С Е Р В И С</a:t>
            </a:r>
            <a:endParaRPr lang="ru-RU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2" r="4082"/>
          <a:stretch/>
        </p:blipFill>
        <p:spPr bwMode="auto">
          <a:xfrm>
            <a:off x="-252536" y="2780928"/>
            <a:ext cx="3968684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01008"/>
            <a:ext cx="4361163" cy="3045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7076" y="1457488"/>
            <a:ext cx="732125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Ремонт подъемников</a:t>
            </a:r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Проведение Технических осмотров подъемников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4597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70935" y="260648"/>
            <a:ext cx="3888432" cy="914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 Р О Д А Ж А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5157192"/>
            <a:ext cx="34563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Возможность купить б/у технику с гарантией качества по выгодным ценам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47064"/>
            <a:ext cx="2808312" cy="37444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39952" y="1435014"/>
            <a:ext cx="4680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Покупка новой техники – проконсультируем по всем вопросам, поможем в выборе и оформлении</a:t>
            </a:r>
            <a:endParaRPr lang="ru-RU" sz="20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603813"/>
            <a:ext cx="2931790" cy="390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11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-22784"/>
            <a:ext cx="9204351" cy="6858000"/>
          </a:xfrm>
          <a:prstGeom prst="rect">
            <a:avLst/>
          </a:prstGeom>
          <a:blipFill dpi="0" rotWithShape="1">
            <a:blip r:embed="rId2">
              <a:alphaModFix amt="19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274638"/>
            <a:ext cx="4978896" cy="128215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Условия сотрудничества и аренды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30984" y="2060848"/>
            <a:ext cx="527336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/>
              <a:t>Минимальный срок аренды от </a:t>
            </a:r>
            <a:r>
              <a:rPr lang="ru-RU" sz="2000" b="1" dirty="0" smtClean="0"/>
              <a:t>1-х </a:t>
            </a:r>
            <a:r>
              <a:rPr lang="ru-RU" sz="2000" b="1" dirty="0" smtClean="0"/>
              <a:t>суток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/>
              <a:t>Доставка в течение 2-х часов после оплаты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/>
              <a:t>Гарантии качества техники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/>
              <a:t>Консультации по любым вопросам</a:t>
            </a:r>
            <a:endParaRPr lang="ru-RU" sz="20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36" y="139209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187221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187</Words>
  <Application>Microsoft Office PowerPoint</Application>
  <PresentationFormat>Экран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О компании</vt:lpstr>
      <vt:lpstr>Презентация PowerPoint</vt:lpstr>
      <vt:lpstr>Презентация PowerPoint</vt:lpstr>
      <vt:lpstr>Презентация PowerPoint</vt:lpstr>
      <vt:lpstr>Условия сотрудничества и аренды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15</cp:revision>
  <dcterms:created xsi:type="dcterms:W3CDTF">2025-04-15T09:51:13Z</dcterms:created>
  <dcterms:modified xsi:type="dcterms:W3CDTF">2025-11-12T04:43:57Z</dcterms:modified>
</cp:coreProperties>
</file>